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75" r:id="rId2"/>
    <p:sldId id="278" r:id="rId3"/>
    <p:sldId id="276" r:id="rId4"/>
    <p:sldId id="277" r:id="rId5"/>
    <p:sldId id="259" r:id="rId6"/>
    <p:sldId id="257" r:id="rId7"/>
    <p:sldId id="262" r:id="rId8"/>
    <p:sldId id="263" r:id="rId9"/>
    <p:sldId id="264" r:id="rId10"/>
    <p:sldId id="267" r:id="rId11"/>
    <p:sldId id="280" r:id="rId12"/>
    <p:sldId id="27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00"/>
    <a:srgbClr val="0000FF"/>
    <a:srgbClr val="FF00FF"/>
    <a:srgbClr val="3F2A96"/>
    <a:srgbClr val="009900"/>
    <a:srgbClr val="0033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D091-8AAF-40C9-9668-9752CF1F63F0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D63A8-365B-4FE7-AC10-842E33DA2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8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93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4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9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79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79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40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7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3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89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69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0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3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32" t="34615" r="10577" b="25854"/>
          <a:stretch>
            <a:fillRect/>
          </a:stretch>
        </p:blipFill>
        <p:spPr bwMode="auto">
          <a:xfrm>
            <a:off x="1752600" y="2438400"/>
            <a:ext cx="521789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62200" y="685800"/>
            <a:ext cx="5105400" cy="1752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-15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3534">
            <a:off x="4374890" y="3238656"/>
            <a:ext cx="1586849" cy="154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914007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97407" y="492799"/>
            <a:ext cx="4343400" cy="101566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স্টার সংগঠন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NetworkTopology-Star-300x2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36" y="1447800"/>
            <a:ext cx="3661364" cy="4023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588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257800"/>
            <a:ext cx="8001000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সংগঠনে কেন্দ্রীয় নিয়ন্ত্রনকারী কম্পিউটার বা হোস্ট কম্পিউটারের সাথে অন্যান্য কম্পিউটার সংযুক্ত থাকে। এ সংগঠনের নেটওয়ার্কভূক্ত কম্পিউটারগুলো পরস্পরের সাথে সরাসরি সংকেত বা ডাটা আদান-প্রদান করতে পারে না।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ংযুক্ত সংগঠ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3581400" cy="2757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33400"/>
            <a:ext cx="4114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পরস্পর সংযুক্ত সংগঠন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181600"/>
            <a:ext cx="7543800" cy="1295400"/>
          </a:xfrm>
          <a:prstGeom prst="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এ ধরনের নেটওয়ার্কে প্রতিটি কম্পিউটার  পারস্পরিকভাবে সংযুক্ত থাকে। এ ধরনের নেটওয়ার্কে কোন কেন্দ্রিয কম্পিউটার বা হোস্ট কম্পিউটার থাকে না।</a:t>
            </a:r>
            <a:endParaRPr lang="en-US" sz="24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80999"/>
            <a:ext cx="43434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u="sng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image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2" y="1676400"/>
            <a:ext cx="1957365" cy="1066800"/>
          </a:xfrm>
          <a:prstGeom prst="rect">
            <a:avLst/>
          </a:prstGeom>
        </p:spPr>
      </p:pic>
      <p:pic>
        <p:nvPicPr>
          <p:cNvPr id="6" name="Content Placeholder 3" descr="NetworkTopology-Star-300x2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38" y="1231730"/>
            <a:ext cx="2335507" cy="2006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717" y="30538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বাস সংগঠন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4290" y="3066874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স্টার সংগঠন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140875"/>
            <a:ext cx="7391400" cy="20313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ebdings"/>
              <a:buChar char="l"/>
            </a:pPr>
            <a:r>
              <a:rPr lang="bn-BD" sz="2800" u="sng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দল-কঃ বাস সংগঠনের একটি অসুবিধা বল।</a:t>
            </a:r>
          </a:p>
          <a:p>
            <a:pPr marL="457200" indent="-457200">
              <a:lnSpc>
                <a:spcPct val="150000"/>
              </a:lnSpc>
              <a:buFont typeface="Webdings"/>
              <a:buChar char="l"/>
            </a:pPr>
            <a:r>
              <a:rPr lang="bn-BD" sz="2800" u="sng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দল-খঃ স্টার </a:t>
            </a:r>
            <a:r>
              <a:rPr lang="bn-BD" sz="2800" u="sng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সংগঠনের একটি </a:t>
            </a:r>
            <a:r>
              <a:rPr lang="bn-BD" sz="2800" u="sng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bn-BD" sz="2800" u="sng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u="sng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ebdings"/>
              <a:buChar char="l"/>
            </a:pPr>
            <a:r>
              <a:rPr lang="bn-BD" sz="2800" u="sng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দল-গঃ রিং সংগঠনের একটি অসুবিধা বল।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3" descr="8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64643" y="1231730"/>
            <a:ext cx="1706654" cy="1822104"/>
          </a:xfrm>
        </p:spPr>
      </p:pic>
      <p:sp>
        <p:nvSpPr>
          <p:cNvPr id="12" name="TextBox 11"/>
          <p:cNvSpPr txBox="1"/>
          <p:nvPr/>
        </p:nvSpPr>
        <p:spPr>
          <a:xfrm>
            <a:off x="6172200" y="3066874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রিং সংগঠন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4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343400"/>
            <a:ext cx="75057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উপরের নেটওয়ার্ক সংগঠন গুলোর  নাম বল।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image0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37138"/>
            <a:ext cx="1957365" cy="1066800"/>
          </a:xfrm>
        </p:spPr>
      </p:pic>
      <p:pic>
        <p:nvPicPr>
          <p:cNvPr id="7" name="Content Placeholder 3" descr="NetworkTopology-Star-300x2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05000"/>
            <a:ext cx="2335507" cy="2006770"/>
          </a:xfrm>
          <a:prstGeom prst="rect">
            <a:avLst/>
          </a:prstGeom>
        </p:spPr>
      </p:pic>
      <p:pic>
        <p:nvPicPr>
          <p:cNvPr id="9" name="Content Placeholder 3" descr="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05000"/>
            <a:ext cx="1706654" cy="1822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600" y="609600"/>
            <a:ext cx="2263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রিং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সংগঠন ও স্টার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সংগঠনের পার্থক্য লিখবে।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35" y="1981201"/>
            <a:ext cx="2570666" cy="2286000"/>
          </a:xfrm>
          <a:prstGeom prst="rect">
            <a:avLst/>
          </a:prstGeom>
        </p:spPr>
      </p:pic>
      <p:pic>
        <p:nvPicPr>
          <p:cNvPr id="6" name="Content Placeholder 7" descr="star_network_topology_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50403"/>
            <a:ext cx="2819400" cy="226919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57400" y="0"/>
            <a:ext cx="4876800" cy="1676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net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1" y="1828801"/>
            <a:ext cx="3733799" cy="3105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52600" y="685800"/>
            <a:ext cx="6096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609600"/>
            <a:ext cx="43434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9012"/>
            <a:ext cx="7924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আমজাদ হোসেন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জাতির পিতা বঙ্গবন্ধু হাই স্কুল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চন্দ্রা, কালিয়াকৈর, গাজীপুর।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মোবাইল :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01819-986846</a:t>
            </a:r>
          </a:p>
          <a:p>
            <a:pPr algn="ctr"/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ই-মেইল :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amjadhossain121@yahoo.com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9600"/>
            <a:ext cx="2438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876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6172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rgbClr val="CC0099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457200"/>
            <a:ext cx="4724400" cy="1600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098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40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বিষয় : কম্পিউটার শিক্ষা</a:t>
            </a:r>
            <a:endParaRPr lang="en-US" sz="40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: ৯ম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(কম্পিউটার নেটওয়ার্ক ও ইন্টারনেট</a:t>
            </a: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40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সময় : ৪০ মিনিট</a:t>
            </a:r>
          </a:p>
          <a:p>
            <a:pPr lvl="0">
              <a:spcBef>
                <a:spcPct val="0"/>
              </a:spcBef>
              <a:defRPr/>
            </a:pPr>
            <a:r>
              <a:rPr lang="bn-BD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তারিখ : ০৭.০৭.২০১৩</a:t>
            </a:r>
            <a:endParaRPr lang="bn-BD" sz="44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89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lus/>
      </p:transition>
    </mc:Choice>
    <mc:Fallback>
      <p:transition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Object 35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38475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1752600" y="609600"/>
            <a:ext cx="5715000" cy="1752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ভিডিও টি দেখ</a:t>
            </a:r>
            <a:endParaRPr lang="en-US" sz="4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9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Content Placeholder 3" descr="network_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1295400"/>
            <a:ext cx="4267200" cy="4114800"/>
          </a:xfrm>
        </p:spPr>
      </p:pic>
      <p:grpSp>
        <p:nvGrpSpPr>
          <p:cNvPr id="2" name="Group 1"/>
          <p:cNvGrpSpPr/>
          <p:nvPr/>
        </p:nvGrpSpPr>
        <p:grpSpPr>
          <a:xfrm>
            <a:off x="2819400" y="1600200"/>
            <a:ext cx="3733800" cy="3505200"/>
            <a:chOff x="2514600" y="873687"/>
            <a:chExt cx="4953000" cy="5517465"/>
          </a:xfrm>
        </p:grpSpPr>
        <p:grpSp>
          <p:nvGrpSpPr>
            <p:cNvPr id="351" name="Group 350"/>
            <p:cNvGrpSpPr/>
            <p:nvPr/>
          </p:nvGrpSpPr>
          <p:grpSpPr>
            <a:xfrm rot="20383943">
              <a:off x="7169194" y="3748752"/>
              <a:ext cx="260592" cy="240190"/>
              <a:chOff x="3285683" y="2192215"/>
              <a:chExt cx="2511669" cy="2876125"/>
            </a:xfrm>
          </p:grpSpPr>
          <p:sp>
            <p:nvSpPr>
              <p:cNvPr id="689" name="Rounded Rectangle 688"/>
              <p:cNvSpPr/>
              <p:nvPr/>
            </p:nvSpPr>
            <p:spPr>
              <a:xfrm>
                <a:off x="3285683" y="2192215"/>
                <a:ext cx="2511669" cy="20749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ounded Rectangle 689"/>
              <p:cNvSpPr/>
              <p:nvPr/>
            </p:nvSpPr>
            <p:spPr>
              <a:xfrm>
                <a:off x="4564376" y="4267200"/>
                <a:ext cx="45719" cy="7362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gular Pentagon 690"/>
              <p:cNvSpPr/>
              <p:nvPr/>
            </p:nvSpPr>
            <p:spPr>
              <a:xfrm>
                <a:off x="4053835" y="4800600"/>
                <a:ext cx="1066800" cy="267740"/>
              </a:xfrm>
              <a:prstGeom prst="pen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ounded Rectangle 691"/>
              <p:cNvSpPr/>
              <p:nvPr/>
            </p:nvSpPr>
            <p:spPr>
              <a:xfrm>
                <a:off x="3475447" y="2362199"/>
                <a:ext cx="2132140" cy="17350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3" name="Picture 2" descr="C:\Program Files (x86)\Microsoft Office\MEDIA\CAGCAT10\j0195384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058" y="2512314"/>
                <a:ext cx="1736142" cy="1476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2" name="Group 351"/>
            <p:cNvGrpSpPr/>
            <p:nvPr/>
          </p:nvGrpSpPr>
          <p:grpSpPr>
            <a:xfrm rot="19189531">
              <a:off x="7131874" y="2707155"/>
              <a:ext cx="260592" cy="240190"/>
              <a:chOff x="3285683" y="2192215"/>
              <a:chExt cx="2511669" cy="2876125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285683" y="2192215"/>
                <a:ext cx="2511669" cy="20749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ounded Rectangle 684"/>
              <p:cNvSpPr/>
              <p:nvPr/>
            </p:nvSpPr>
            <p:spPr>
              <a:xfrm>
                <a:off x="4564376" y="4267200"/>
                <a:ext cx="45719" cy="7362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gular Pentagon 685"/>
              <p:cNvSpPr/>
              <p:nvPr/>
            </p:nvSpPr>
            <p:spPr>
              <a:xfrm>
                <a:off x="4053835" y="4800600"/>
                <a:ext cx="1066800" cy="267740"/>
              </a:xfrm>
              <a:prstGeom prst="pen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ounded Rectangle 686"/>
              <p:cNvSpPr/>
              <p:nvPr/>
            </p:nvSpPr>
            <p:spPr>
              <a:xfrm>
                <a:off x="3475447" y="2362199"/>
                <a:ext cx="2132140" cy="17350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8" name="Picture 2" descr="C:\Program Files (x86)\Microsoft Office\MEDIA\CAGCAT10\j0195384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058" y="2512314"/>
                <a:ext cx="1736142" cy="1476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3" name="Group 352"/>
            <p:cNvGrpSpPr/>
            <p:nvPr/>
          </p:nvGrpSpPr>
          <p:grpSpPr>
            <a:xfrm rot="20113301">
              <a:off x="7207008" y="3206429"/>
              <a:ext cx="260592" cy="240190"/>
              <a:chOff x="3285683" y="2192215"/>
              <a:chExt cx="2511669" cy="2876125"/>
            </a:xfrm>
          </p:grpSpPr>
          <p:sp>
            <p:nvSpPr>
              <p:cNvPr id="679" name="Rounded Rectangle 678"/>
              <p:cNvSpPr/>
              <p:nvPr/>
            </p:nvSpPr>
            <p:spPr>
              <a:xfrm>
                <a:off x="3285683" y="2192215"/>
                <a:ext cx="2511669" cy="20749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ounded Rectangle 679"/>
              <p:cNvSpPr/>
              <p:nvPr/>
            </p:nvSpPr>
            <p:spPr>
              <a:xfrm>
                <a:off x="4564376" y="4267200"/>
                <a:ext cx="45719" cy="7362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gular Pentagon 680"/>
              <p:cNvSpPr/>
              <p:nvPr/>
            </p:nvSpPr>
            <p:spPr>
              <a:xfrm>
                <a:off x="4053835" y="4800600"/>
                <a:ext cx="1066800" cy="267740"/>
              </a:xfrm>
              <a:prstGeom prst="pen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ounded Rectangle 681"/>
              <p:cNvSpPr/>
              <p:nvPr/>
            </p:nvSpPr>
            <p:spPr>
              <a:xfrm>
                <a:off x="3475447" y="2362199"/>
                <a:ext cx="2132140" cy="17350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3" name="Picture 2" descr="C:\Program Files (x86)\Microsoft Office\MEDIA\CAGCAT10\j0195384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058" y="2512314"/>
                <a:ext cx="1736142" cy="1476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4" name="Group 353"/>
            <p:cNvGrpSpPr/>
            <p:nvPr/>
          </p:nvGrpSpPr>
          <p:grpSpPr>
            <a:xfrm>
              <a:off x="2514600" y="873687"/>
              <a:ext cx="4771085" cy="5517465"/>
              <a:chOff x="481020" y="1593165"/>
              <a:chExt cx="3762115" cy="3847523"/>
            </a:xfrm>
          </p:grpSpPr>
          <p:grpSp>
            <p:nvGrpSpPr>
              <p:cNvPr id="355" name="Group 354"/>
              <p:cNvGrpSpPr/>
              <p:nvPr/>
            </p:nvGrpSpPr>
            <p:grpSpPr>
              <a:xfrm rot="4249259">
                <a:off x="2806325" y="517543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74" name="Rounded Rectangle 67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ounded Rectangle 67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gular Pentagon 67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ounded Rectangle 67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7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6" name="Group 355"/>
              <p:cNvGrpSpPr/>
              <p:nvPr/>
            </p:nvGrpSpPr>
            <p:grpSpPr>
              <a:xfrm rot="4249259">
                <a:off x="2563202" y="4808163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69" name="Rounded Rectangle 66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ounded Rectangle 66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gular Pentagon 67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ounded Rectangle 67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7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7" name="Group 356"/>
              <p:cNvGrpSpPr/>
              <p:nvPr/>
            </p:nvGrpSpPr>
            <p:grpSpPr>
              <a:xfrm rot="4249259">
                <a:off x="2320664" y="5080697"/>
                <a:ext cx="429630" cy="257392"/>
                <a:chOff x="356129" y="648486"/>
                <a:chExt cx="5251458" cy="4419854"/>
              </a:xfrm>
            </p:grpSpPr>
            <p:sp>
              <p:nvSpPr>
                <p:cNvPr id="664" name="Rounded Rectangle 663"/>
                <p:cNvSpPr/>
                <p:nvPr/>
              </p:nvSpPr>
              <p:spPr>
                <a:xfrm>
                  <a:off x="356129" y="648486"/>
                  <a:ext cx="2511663" cy="207500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ounded Rectangle 66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gular Pentagon 66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ounded Rectangle 66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8" name="Group 357"/>
              <p:cNvGrpSpPr/>
              <p:nvPr/>
            </p:nvGrpSpPr>
            <p:grpSpPr>
              <a:xfrm rot="2619870">
                <a:off x="3405451" y="4836646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59" name="Rounded Rectangle 65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ounded Rectangle 65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gular Pentagon 66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ounded Rectangle 66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9" name="Group 358"/>
              <p:cNvGrpSpPr/>
              <p:nvPr/>
            </p:nvGrpSpPr>
            <p:grpSpPr>
              <a:xfrm rot="3347264">
                <a:off x="3082195" y="459488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54" name="Rounded Rectangle 65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ounded Rectangle 65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gular Pentagon 65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ounded Rectangle 65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5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0" name="Group 359"/>
              <p:cNvGrpSpPr/>
              <p:nvPr/>
            </p:nvGrpSpPr>
            <p:grpSpPr>
              <a:xfrm rot="3543640">
                <a:off x="3141767" y="5052936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49" name="Rounded Rectangle 64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ounded Rectangle 64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gular Pentagon 65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ounded Rectangle 65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5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1" name="Group 360"/>
              <p:cNvGrpSpPr/>
              <p:nvPr/>
            </p:nvGrpSpPr>
            <p:grpSpPr>
              <a:xfrm rot="826624">
                <a:off x="3881978" y="4301286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44" name="Rounded Rectangle 64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ounded Rectangle 64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gular Pentagon 64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ounded Rectangle 64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2" name="Group 361"/>
              <p:cNvGrpSpPr/>
              <p:nvPr/>
            </p:nvGrpSpPr>
            <p:grpSpPr>
              <a:xfrm rot="1554018">
                <a:off x="3465840" y="4226898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39" name="Rounded Rectangle 63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ounded Rectangle 63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gular Pentagon 64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ounded Rectangle 64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3" name="Group 362"/>
              <p:cNvGrpSpPr/>
              <p:nvPr/>
            </p:nvGrpSpPr>
            <p:grpSpPr>
              <a:xfrm rot="1750394">
                <a:off x="3677229" y="4572667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34" name="Rounded Rectangle 63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ounded Rectangle 63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gular Pentagon 63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ounded Rectangle 63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4" name="Group 363"/>
              <p:cNvGrpSpPr/>
              <p:nvPr/>
            </p:nvGrpSpPr>
            <p:grpSpPr>
              <a:xfrm rot="21111337">
                <a:off x="3670999" y="3715409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29" name="Rounded Rectangle 62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ounded Rectangle 62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gular Pentagon 63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ounded Rectangle 63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5" name="Group 364"/>
              <p:cNvGrpSpPr/>
              <p:nvPr/>
            </p:nvGrpSpPr>
            <p:grpSpPr>
              <a:xfrm rot="21307713">
                <a:off x="4037652" y="3925664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24" name="Rounded Rectangle 62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ounded Rectangle 62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gular Pentagon 62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ounded Rectangle 62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6" name="Group 365"/>
              <p:cNvGrpSpPr/>
              <p:nvPr/>
            </p:nvGrpSpPr>
            <p:grpSpPr>
              <a:xfrm rot="19916925">
                <a:off x="3721275" y="3152576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19" name="Rounded Rectangle 61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ounded Rectangle 61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gular Pentagon 62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ounded Rectangle 62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7" name="Group 366"/>
              <p:cNvGrpSpPr/>
              <p:nvPr/>
            </p:nvGrpSpPr>
            <p:grpSpPr>
              <a:xfrm rot="18037061">
                <a:off x="3702366" y="226610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14" name="Rounded Rectangle 61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ounded Rectangle 61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gular Pentagon 61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ounded Rectangle 61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8" name="Group 367"/>
              <p:cNvGrpSpPr/>
              <p:nvPr/>
            </p:nvGrpSpPr>
            <p:grpSpPr>
              <a:xfrm rot="18764455">
                <a:off x="3446255" y="2637587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09" name="Rounded Rectangle 60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ounded Rectangle 60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gular Pentagon 61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ounded Rectangle 61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9" name="Group 368"/>
              <p:cNvGrpSpPr/>
              <p:nvPr/>
            </p:nvGrpSpPr>
            <p:grpSpPr>
              <a:xfrm rot="18960831">
                <a:off x="3885101" y="2590389"/>
                <a:ext cx="205483" cy="167493"/>
                <a:chOff x="3285683" y="2192215"/>
                <a:chExt cx="2511669" cy="2876125"/>
              </a:xfrm>
            </p:grpSpPr>
            <p:sp>
              <p:nvSpPr>
                <p:cNvPr id="604" name="Rounded Rectangle 60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ounded Rectangle 60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gular Pentagon 60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ounded Rectangle 60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0" name="Group 369"/>
              <p:cNvGrpSpPr/>
              <p:nvPr/>
            </p:nvGrpSpPr>
            <p:grpSpPr>
              <a:xfrm rot="15946323">
                <a:off x="3160382" y="1826273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99" name="Rounded Rectangle 59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ounded Rectangle 59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gular Pentagon 60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ounded Rectangle 60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1" name="Group 370"/>
              <p:cNvGrpSpPr/>
              <p:nvPr/>
            </p:nvGrpSpPr>
            <p:grpSpPr>
              <a:xfrm rot="16673717">
                <a:off x="3089441" y="2264368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94" name="Rounded Rectangle 59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ounded Rectangle 59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gular Pentagon 59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ounded Rectangle 59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2" name="Group 371"/>
              <p:cNvGrpSpPr/>
              <p:nvPr/>
            </p:nvGrpSpPr>
            <p:grpSpPr>
              <a:xfrm rot="16870093">
                <a:off x="3429122" y="2015813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89" name="Rounded Rectangle 58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ounded Rectangle 58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gular Pentagon 59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ounded Rectangle 59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3" name="Group 372"/>
              <p:cNvGrpSpPr/>
              <p:nvPr/>
            </p:nvGrpSpPr>
            <p:grpSpPr>
              <a:xfrm rot="15946323">
                <a:off x="2460212" y="1612160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84" name="Rounded Rectangle 58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ounded Rectangle 58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gular Pentagon 58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ounded Rectangle 58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8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4" name="Group 373"/>
              <p:cNvGrpSpPr/>
              <p:nvPr/>
            </p:nvGrpSpPr>
            <p:grpSpPr>
              <a:xfrm rot="16673717">
                <a:off x="2571088" y="203379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79" name="Rounded Rectangle 57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ounded Rectangle 57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gular Pentagon 58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ounded Rectangle 58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8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5" name="Group 374"/>
              <p:cNvGrpSpPr/>
              <p:nvPr/>
            </p:nvGrpSpPr>
            <p:grpSpPr>
              <a:xfrm rot="16870093">
                <a:off x="2809487" y="1717570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74" name="Rounded Rectangle 57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ounded Rectangle 57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gular Pentagon 57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ounded Rectangle 57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6" name="Group 375"/>
              <p:cNvGrpSpPr/>
              <p:nvPr/>
            </p:nvGrpSpPr>
            <p:grpSpPr>
              <a:xfrm rot="16673717">
                <a:off x="1988786" y="2029410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69" name="Rounded Rectangle 56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ounded Rectangle 56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gular Pentagon 57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ounded Rectangle 57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7" name="Group 376"/>
              <p:cNvGrpSpPr/>
              <p:nvPr/>
            </p:nvGrpSpPr>
            <p:grpSpPr>
              <a:xfrm rot="16870093">
                <a:off x="2121629" y="1635236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64" name="Rounded Rectangle 56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Rounded Rectangle 56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Regular Pentagon 56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ounded Rectangle 56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8" name="Group 377"/>
              <p:cNvGrpSpPr/>
              <p:nvPr/>
            </p:nvGrpSpPr>
            <p:grpSpPr>
              <a:xfrm rot="15389367">
                <a:off x="1789661" y="167575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59" name="Rounded Rectangle 55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ounded Rectangle 55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gular Pentagon 56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ounded Rectangle 56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9" name="Group 378"/>
              <p:cNvGrpSpPr/>
              <p:nvPr/>
            </p:nvGrpSpPr>
            <p:grpSpPr>
              <a:xfrm rot="15106863">
                <a:off x="1506361" y="226679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54" name="Rounded Rectangle 55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ounded Rectangle 55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gular Pentagon 55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ounded Rectangle 55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0" name="Group 379"/>
              <p:cNvGrpSpPr/>
              <p:nvPr/>
            </p:nvGrpSpPr>
            <p:grpSpPr>
              <a:xfrm rot="15303239">
                <a:off x="1453682" y="183359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49" name="Rounded Rectangle 54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ounded Rectangle 54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gular Pentagon 55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ounded Rectangle 55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1" name="Group 380"/>
              <p:cNvGrpSpPr/>
              <p:nvPr/>
            </p:nvGrpSpPr>
            <p:grpSpPr>
              <a:xfrm rot="13822513">
                <a:off x="1149742" y="1998808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44" name="Rounded Rectangle 54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ounded Rectangle 54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gular Pentagon 54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ounded Rectangle 54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2" name="Group 381"/>
              <p:cNvGrpSpPr/>
              <p:nvPr/>
            </p:nvGrpSpPr>
            <p:grpSpPr>
              <a:xfrm rot="16673717">
                <a:off x="1116777" y="266120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39" name="Rounded Rectangle 53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ounded Rectangle 53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gular Pentagon 54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ounded Rectangle 54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3" name="Group 382"/>
              <p:cNvGrpSpPr/>
              <p:nvPr/>
            </p:nvGrpSpPr>
            <p:grpSpPr>
              <a:xfrm rot="14937690">
                <a:off x="901876" y="2274086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34" name="Rounded Rectangle 53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ounded Rectangle 53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gular Pentagon 53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ounded Rectangle 53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17780509">
                <a:off x="706616" y="2561254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29" name="Rounded Rectangle 52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ounded Rectangle 52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gular Pentagon 53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ounded Rectangle 53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 rot="16673717">
                <a:off x="487889" y="3264951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24" name="Rounded Rectangle 52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ounded Rectangle 52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gular Pentagon 52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ounded Rectangle 52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6870093">
                <a:off x="905887" y="316383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19" name="Rounded Rectangle 51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ounded Rectangle 51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gular Pentagon 52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ounded Rectangle 52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5389367">
                <a:off x="559397" y="2906974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14" name="Rounded Rectangle 51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ounded Rectangle 51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gular Pentagon 51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ounded Rectangle 51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 rot="16673717">
                <a:off x="563530" y="3962144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09" name="Rounded Rectangle 50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ounded Rectangle 50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gular Pentagon 51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ounded Rectangle 51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9" name="Group 388"/>
              <p:cNvGrpSpPr/>
              <p:nvPr/>
            </p:nvGrpSpPr>
            <p:grpSpPr>
              <a:xfrm rot="16870093">
                <a:off x="919306" y="370630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504" name="Rounded Rectangle 50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ounded Rectangle 50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gular Pentagon 50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ounded Rectangle 50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0" name="Group 389"/>
              <p:cNvGrpSpPr/>
              <p:nvPr/>
            </p:nvGrpSpPr>
            <p:grpSpPr>
              <a:xfrm rot="15389367">
                <a:off x="462025" y="360486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99" name="Rounded Rectangle 49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ounded Rectangle 49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gular Pentagon 50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ounded Rectangle 50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1" name="Group 390"/>
              <p:cNvGrpSpPr/>
              <p:nvPr/>
            </p:nvGrpSpPr>
            <p:grpSpPr>
              <a:xfrm rot="16673717">
                <a:off x="889528" y="4592384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94" name="Rounded Rectangle 49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ounded Rectangle 49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gular Pentagon 49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ounded Rectangle 49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9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2" name="Group 391"/>
              <p:cNvGrpSpPr/>
              <p:nvPr/>
            </p:nvGrpSpPr>
            <p:grpSpPr>
              <a:xfrm rot="16870093">
                <a:off x="1122717" y="4253928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89" name="Rounded Rectangle 48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ounded Rectangle 48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gular Pentagon 49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ounded Rectangle 49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9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3" name="Group 392"/>
              <p:cNvGrpSpPr/>
              <p:nvPr/>
            </p:nvGrpSpPr>
            <p:grpSpPr>
              <a:xfrm rot="15389367">
                <a:off x="699825" y="429400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84" name="Rounded Rectangle 48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ounded Rectangle 48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gular Pentagon 48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ounded Rectangle 48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4" name="Group 393"/>
              <p:cNvGrpSpPr/>
              <p:nvPr/>
            </p:nvGrpSpPr>
            <p:grpSpPr>
              <a:xfrm rot="16673717">
                <a:off x="1451137" y="506705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79" name="Rounded Rectangle 47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ounded Rectangle 47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gular Pentagon 48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ounded Rectangle 48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5" name="Group 394"/>
              <p:cNvGrpSpPr/>
              <p:nvPr/>
            </p:nvGrpSpPr>
            <p:grpSpPr>
              <a:xfrm rot="16870093">
                <a:off x="1506361" y="4617332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74" name="Rounded Rectangle 47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ounded Rectangle 47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gular Pentagon 47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ounded Rectangle 47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6" name="Group 395"/>
              <p:cNvGrpSpPr/>
              <p:nvPr/>
            </p:nvGrpSpPr>
            <p:grpSpPr>
              <a:xfrm rot="15389367">
                <a:off x="1132684" y="4830088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69" name="Rounded Rectangle 46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ounded Rectangle 46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gular Pentagon 47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7" name="Group 396"/>
              <p:cNvGrpSpPr/>
              <p:nvPr/>
            </p:nvGrpSpPr>
            <p:grpSpPr>
              <a:xfrm rot="16673717">
                <a:off x="2109027" y="5254200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64" name="Rounded Rectangle 46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ounded Rectangle 46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gular Pentagon 46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ounded Rectangle 46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8" name="Group 397"/>
              <p:cNvGrpSpPr/>
              <p:nvPr/>
            </p:nvGrpSpPr>
            <p:grpSpPr>
              <a:xfrm rot="16870093">
                <a:off x="2042490" y="4830924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59" name="Rounded Rectangle 45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ounded Rectangle 45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gular Pentagon 46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ounded Rectangle 46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9" name="Group 398"/>
              <p:cNvGrpSpPr/>
              <p:nvPr/>
            </p:nvGrpSpPr>
            <p:grpSpPr>
              <a:xfrm rot="15389367">
                <a:off x="1754548" y="5169985"/>
                <a:ext cx="205483" cy="167493"/>
                <a:chOff x="3285683" y="2192215"/>
                <a:chExt cx="2511669" cy="2876125"/>
              </a:xfrm>
            </p:grpSpPr>
            <p:sp>
              <p:nvSpPr>
                <p:cNvPr id="454" name="Rounded Rectangle 45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ounded Rectangle 45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gular Pentagon 45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5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0" name="Group 399"/>
              <p:cNvGrpSpPr/>
              <p:nvPr/>
            </p:nvGrpSpPr>
            <p:grpSpPr>
              <a:xfrm rot="21130147">
                <a:off x="1997388" y="3122451"/>
                <a:ext cx="917742" cy="984348"/>
                <a:chOff x="3285683" y="2192215"/>
                <a:chExt cx="2511669" cy="2876125"/>
              </a:xfrm>
            </p:grpSpPr>
            <p:sp>
              <p:nvSpPr>
                <p:cNvPr id="449" name="Rounded Rectangle 44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ounded Rectangle 44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gular Pentagon 45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ounded Rectangle 45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5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1" name="Group 400"/>
              <p:cNvGrpSpPr/>
              <p:nvPr/>
            </p:nvGrpSpPr>
            <p:grpSpPr>
              <a:xfrm rot="19815417">
                <a:off x="1463195" y="2756067"/>
                <a:ext cx="605647" cy="409159"/>
                <a:chOff x="3285678" y="2192214"/>
                <a:chExt cx="2511669" cy="2876126"/>
              </a:xfrm>
            </p:grpSpPr>
            <p:sp>
              <p:nvSpPr>
                <p:cNvPr id="444" name="Rounded Rectangle 443"/>
                <p:cNvSpPr/>
                <p:nvPr/>
              </p:nvSpPr>
              <p:spPr>
                <a:xfrm>
                  <a:off x="3285678" y="2192214"/>
                  <a:ext cx="2511669" cy="181000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ounded Rectangle 44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gular Pentagon 44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ounded Rectangle 44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4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2" name="Group 401"/>
              <p:cNvGrpSpPr/>
              <p:nvPr/>
            </p:nvGrpSpPr>
            <p:grpSpPr>
              <a:xfrm rot="511589">
                <a:off x="2035959" y="2451852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39" name="Rounded Rectangle 43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ounded Rectangle 43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gular Pentagon 44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ounded Rectangle 44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4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3" name="Group 402"/>
              <p:cNvGrpSpPr/>
              <p:nvPr/>
            </p:nvGrpSpPr>
            <p:grpSpPr>
              <a:xfrm rot="2570089">
                <a:off x="2684641" y="2719223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34" name="Rounded Rectangle 43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ounded Rectangle 43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gular Pentagon 43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ounded Rectangle 43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4" name="Group 403"/>
              <p:cNvGrpSpPr/>
              <p:nvPr/>
            </p:nvGrpSpPr>
            <p:grpSpPr>
              <a:xfrm rot="1112037">
                <a:off x="2931497" y="3327223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29" name="Rounded Rectangle 42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ounded Rectangle 42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gular Pentagon 43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ounded Rectangle 43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5" name="Group 404"/>
              <p:cNvGrpSpPr/>
              <p:nvPr/>
            </p:nvGrpSpPr>
            <p:grpSpPr>
              <a:xfrm rot="511589">
                <a:off x="2092051" y="4356450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24" name="Rounded Rectangle 42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ounded Rectangle 42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gular Pentagon 42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ounded Rectangle 42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6" name="Group 405"/>
              <p:cNvGrpSpPr/>
              <p:nvPr/>
            </p:nvGrpSpPr>
            <p:grpSpPr>
              <a:xfrm rot="511589">
                <a:off x="1369420" y="3994632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19" name="Rounded Rectangle 41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ounded Rectangle 41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gular Pentagon 42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ounded Rectangle 42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7" name="Group 406"/>
              <p:cNvGrpSpPr/>
              <p:nvPr/>
            </p:nvGrpSpPr>
            <p:grpSpPr>
              <a:xfrm rot="511589">
                <a:off x="1140371" y="3385598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14" name="Rounded Rectangle 413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ounded Rectangle 414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gular Pentagon 415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ounded Rectangle 416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8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8" name="Group 407"/>
              <p:cNvGrpSpPr/>
              <p:nvPr/>
            </p:nvGrpSpPr>
            <p:grpSpPr>
              <a:xfrm rot="511589">
                <a:off x="2720058" y="4012242"/>
                <a:ext cx="605647" cy="409159"/>
                <a:chOff x="3285683" y="2192215"/>
                <a:chExt cx="2511669" cy="2876125"/>
              </a:xfrm>
            </p:grpSpPr>
            <p:sp>
              <p:nvSpPr>
                <p:cNvPr id="409" name="Rounded Rectangle 408"/>
                <p:cNvSpPr/>
                <p:nvPr/>
              </p:nvSpPr>
              <p:spPr>
                <a:xfrm>
                  <a:off x="3285683" y="2192215"/>
                  <a:ext cx="2511669" cy="20749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ounded Rectangle 409"/>
                <p:cNvSpPr/>
                <p:nvPr/>
              </p:nvSpPr>
              <p:spPr>
                <a:xfrm>
                  <a:off x="4564376" y="4267200"/>
                  <a:ext cx="45719" cy="7362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gular Pentagon 410"/>
                <p:cNvSpPr/>
                <p:nvPr/>
              </p:nvSpPr>
              <p:spPr>
                <a:xfrm>
                  <a:off x="4053835" y="4800600"/>
                  <a:ext cx="1066800" cy="267740"/>
                </a:xfrm>
                <a:prstGeom prst="pent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ounded Rectangle 411"/>
                <p:cNvSpPr/>
                <p:nvPr/>
              </p:nvSpPr>
              <p:spPr>
                <a:xfrm>
                  <a:off x="3475447" y="2362199"/>
                  <a:ext cx="2132140" cy="1735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3" name="Picture 2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4058" y="2512314"/>
                  <a:ext cx="1736142" cy="1476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694" name="Right Arrow 693"/>
          <p:cNvSpPr/>
          <p:nvPr/>
        </p:nvSpPr>
        <p:spPr>
          <a:xfrm>
            <a:off x="2133600" y="76200"/>
            <a:ext cx="54864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 ঘোষনা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95" name="Rectangle 694"/>
          <p:cNvSpPr/>
          <p:nvPr/>
        </p:nvSpPr>
        <p:spPr>
          <a:xfrm>
            <a:off x="838200" y="5334000"/>
            <a:ext cx="78486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 আজ আমরা কম্পিউটার নেটওয়ার্ক নিয়ে আলোচনা করি।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50" y="2536210"/>
            <a:ext cx="792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@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কি বলতে পারবে।</a:t>
            </a: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"/>
              </a:rPr>
              <a:t>@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প্রকারভেদ বলতে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@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 চিনতে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685800"/>
            <a:ext cx="6248400" cy="1524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205" y="312003"/>
            <a:ext cx="609600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endParaRPr lang="en-US" sz="4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319154" y="1395052"/>
            <a:ext cx="6580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751012"/>
            <a:ext cx="5638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28800" y="1752600"/>
            <a:ext cx="1588" cy="5751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362200"/>
            <a:ext cx="2362200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লোকাল এরিয়া নেটওয়ার্ক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LAN)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362200"/>
            <a:ext cx="2514600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(WAN)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240" y="5200471"/>
            <a:ext cx="7897560" cy="1331134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 সংগঠন। 		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রিং সংগঠন।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স্টার সংগঠন। 		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পরস্পর সংযুক্ত সংগঠন।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466012" y="1752600"/>
            <a:ext cx="1588" cy="5751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400" y="4038600"/>
            <a:ext cx="6705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লোকাল এরিয়া নেটওয়ার্কের প্রধান কয়েকটি সংগঠন :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990600"/>
            <a:ext cx="4495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বাস সংগঠন</a:t>
            </a:r>
            <a:endParaRPr lang="en-US" sz="6000" u="sng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0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286000"/>
            <a:ext cx="4886325" cy="2505075"/>
          </a:xfrm>
        </p:spPr>
      </p:pic>
      <p:sp>
        <p:nvSpPr>
          <p:cNvPr id="7" name="TextBox 6"/>
          <p:cNvSpPr txBox="1"/>
          <p:nvPr/>
        </p:nvSpPr>
        <p:spPr>
          <a:xfrm>
            <a:off x="1143000" y="5105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3300"/>
                </a:solidFill>
              </a:rPr>
              <a:t>। 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1295400"/>
            <a:ext cx="3886200" cy="4149090"/>
          </a:xfrm>
        </p:spPr>
      </p:pic>
      <p:sp>
        <p:nvSpPr>
          <p:cNvPr id="5" name="TextBox 4"/>
          <p:cNvSpPr txBox="1"/>
          <p:nvPr/>
        </p:nvSpPr>
        <p:spPr>
          <a:xfrm>
            <a:off x="2667000" y="533400"/>
            <a:ext cx="48006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রিং সংগঠন</a:t>
            </a:r>
            <a:endParaRPr lang="en-US" sz="6000" u="sng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410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cashreg.wav"/>
          </p:stSnd>
        </p:sndAc>
      </p:transition>
    </mc:Choice>
    <mc:Fallback>
      <p:transition spd="slow"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243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296</cp:revision>
  <dcterms:created xsi:type="dcterms:W3CDTF">2006-08-16T00:00:00Z</dcterms:created>
  <dcterms:modified xsi:type="dcterms:W3CDTF">2013-07-09T04:27:01Z</dcterms:modified>
</cp:coreProperties>
</file>